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05" r:id="rId2"/>
    <p:sldId id="408" r:id="rId3"/>
    <p:sldId id="41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6216F-E6AC-3842-8AC3-655134DE0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C42A10-DAA0-F742-85D3-030BED155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EB63D-2171-2548-A020-773D2EC55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7FA5F-04F8-A24D-B64D-CDDA35B36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639AC-59B2-8544-9899-1FA7100B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86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B7DFF-FBEC-A84F-8991-EDB59F5AB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CF442C-AC01-564B-A4E3-1CCD51E460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57FE9-03D3-8B48-93D1-BF475C646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B5082-FDE1-4E48-ACD0-1F0EDCC66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B506-29CC-574E-8C76-4F135087D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7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F00379-3789-4E40-9270-1C9FFD57AE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F363EA-F0F2-F34D-842C-89EBDA503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6F22E-DDAA-6547-A962-1915871CC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A22D6-28B6-A748-A2E2-F05BDB04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437A1-06F3-284B-AAF2-F7E5BE7A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96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me sh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3296" y="607211"/>
            <a:ext cx="10972800" cy="70602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PROJECT NAME</a:t>
            </a:r>
            <a:endParaRPr lang="en-GB" dirty="0"/>
          </a:p>
        </p:txBody>
      </p:sp>
      <p:pic>
        <p:nvPicPr>
          <p:cNvPr id="7" name="Picture 2" descr="D:\Bruno\Documents\DRCA\Branding\branding_2015\deployment\LIBRARY\02_Documents\01_Powerpoint_template\elements\16-9\1a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886349"/>
            <a:ext cx="379077" cy="98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863600" y="1312864"/>
            <a:ext cx="10998200" cy="3349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600" kern="1200" dirty="0">
                <a:solidFill>
                  <a:schemeClr val="bg1">
                    <a:lumMod val="50000"/>
                  </a:schemeClr>
                </a:solidFill>
                <a:latin typeface="Lato" pitchFamily="34" charset="0"/>
                <a:ea typeface="Lato" pitchFamily="34" charset="0"/>
                <a:cs typeface="Lato" pitchFamily="34" charset="0"/>
              </a:defRPr>
            </a:lvl1pPr>
          </a:lstStyle>
          <a:p>
            <a:pPr lvl="0"/>
            <a:r>
              <a:rPr lang="en-US" dirty="0"/>
              <a:t>COUNTRY AND YEAR</a:t>
            </a:r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5045075" y="1873250"/>
            <a:ext cx="7146925" cy="41767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16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2_iphones_tex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>
            <a:extLst>
              <a:ext uri="{FF2B5EF4-FFF2-40B4-BE49-F238E27FC236}">
                <a16:creationId xmlns:a16="http://schemas.microsoft.com/office/drawing/2014/main" id="{0A2F5228-C90D-417C-A7A4-F99D21B40E5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32512" y="80961"/>
            <a:ext cx="5976938" cy="6696075"/>
          </a:xfrm>
          <a:prstGeom prst="rect">
            <a:avLst/>
          </a:prstGeom>
          <a:noFill/>
        </p:spPr>
        <p:txBody>
          <a:bodyPr lIns="429768" rIns="429768" anchor="ctr" anchorCtr="0"/>
          <a:lstStyle>
            <a:lvl1pPr marL="0" indent="0" algn="ctr">
              <a:buNone/>
              <a:defRPr sz="1600">
                <a:solidFill>
                  <a:sysClr val="windowText" lastClr="000000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742950" indent="-285750" algn="ctr">
              <a:buFont typeface="Wingdings" panose="05000000000000000000" pitchFamily="2" charset="2"/>
              <a:buChar char="§"/>
              <a:defRPr sz="1400">
                <a:solidFill>
                  <a:sysClr val="windowText" lastClr="000000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1200150" indent="-285750" algn="ctr">
              <a:buFont typeface="Wingdings" panose="05000000000000000000" pitchFamily="2" charset="2"/>
              <a:buChar char="§"/>
              <a:defRPr sz="1400">
                <a:solidFill>
                  <a:sysClr val="windowText" lastClr="000000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1657350" indent="-285750" algn="ctr">
              <a:buFont typeface="Wingdings" panose="05000000000000000000" pitchFamily="2" charset="2"/>
              <a:buChar char="§"/>
              <a:defRPr sz="1400">
                <a:solidFill>
                  <a:sysClr val="windowText" lastClr="000000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2114550" indent="-285750" algn="ctr">
              <a:buFont typeface="Wingdings" panose="05000000000000000000" pitchFamily="2" charset="2"/>
              <a:buChar char="§"/>
              <a:defRPr sz="1400">
                <a:solidFill>
                  <a:sysClr val="windowText" lastClr="000000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6" name="Picture 2" descr="D:\Bruno\Documents\DRCA\Branding\branding_2015\deployment\LIBRARY\02_Documents\01_Powerpoint_template\elements\16-9\1a.png">
            <a:extLst>
              <a:ext uri="{FF2B5EF4-FFF2-40B4-BE49-F238E27FC236}">
                <a16:creationId xmlns:a16="http://schemas.microsoft.com/office/drawing/2014/main" id="{2EA5A659-BFC5-4D97-9CAA-2E591CE423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1981216" y="76200"/>
            <a:ext cx="210784" cy="548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30EDB1E-C183-4D5D-A18D-54DA801052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575" y="355600"/>
            <a:ext cx="6097415" cy="6380479"/>
          </a:xfrm>
          <a:prstGeom prst="rect">
            <a:avLst/>
          </a:prstGeom>
        </p:spPr>
      </p:pic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B8CA6A0A-10A9-493F-A3C6-BF982D8142E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5428" y="1259729"/>
            <a:ext cx="2484452" cy="4493371"/>
          </a:xfrm>
          <a:prstGeom prst="rect">
            <a:avLst/>
          </a:prstGeom>
          <a:solidFill>
            <a:srgbClr val="00AAAC"/>
          </a:solidFill>
          <a:scene3d>
            <a:camera prst="perspectiveFront">
              <a:rot lat="0" lon="20400000" rev="0"/>
            </a:camera>
            <a:lightRig rig="flat" dir="t"/>
          </a:scene3d>
          <a:sp3d prstMaterial="flat"/>
        </p:spPr>
        <p:txBody>
          <a:bodyPr/>
          <a:lstStyle>
            <a:lvl1pPr marL="0" indent="0">
              <a:buNone/>
              <a:defRPr sz="1800"/>
            </a:lvl1pPr>
          </a:lstStyle>
          <a:p>
            <a:endParaRPr lang="en-US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1D14D854-F009-4D43-A606-C836ABB2E6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43654" y="1282589"/>
            <a:ext cx="2478966" cy="4440031"/>
          </a:xfrm>
          <a:prstGeom prst="rect">
            <a:avLst/>
          </a:prstGeom>
          <a:solidFill>
            <a:srgbClr val="00AAAC"/>
          </a:solidFill>
          <a:scene3d>
            <a:camera prst="perspectiveFront">
              <a:rot lat="0" lon="780000" rev="0"/>
            </a:camera>
            <a:lightRig rig="flat" dir="t"/>
          </a:scene3d>
          <a:sp3d prstMaterial="flat"/>
        </p:spPr>
        <p:txBody>
          <a:bodyPr/>
          <a:lstStyle>
            <a:lvl1pPr marL="0" indent="0">
              <a:buNone/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92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3_iph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ACCBFAB-2F3D-4213-AE76-8E55073FCE65}"/>
              </a:ext>
            </a:extLst>
          </p:cNvPr>
          <p:cNvSpPr/>
          <p:nvPr userDrawn="1"/>
        </p:nvSpPr>
        <p:spPr>
          <a:xfrm>
            <a:off x="76200" y="2314936"/>
            <a:ext cx="12039600" cy="4466863"/>
          </a:xfrm>
          <a:custGeom>
            <a:avLst/>
            <a:gdLst>
              <a:gd name="connsiteX0" fmla="*/ 0 w 12039600"/>
              <a:gd name="connsiteY0" fmla="*/ 0 h 3314700"/>
              <a:gd name="connsiteX1" fmla="*/ 12039600 w 12039600"/>
              <a:gd name="connsiteY1" fmla="*/ 0 h 3314700"/>
              <a:gd name="connsiteX2" fmla="*/ 12039600 w 12039600"/>
              <a:gd name="connsiteY2" fmla="*/ 3314700 h 3314700"/>
              <a:gd name="connsiteX3" fmla="*/ 0 w 12039600"/>
              <a:gd name="connsiteY3" fmla="*/ 3314700 h 3314700"/>
              <a:gd name="connsiteX4" fmla="*/ 0 w 12039600"/>
              <a:gd name="connsiteY4" fmla="*/ 0 h 3314700"/>
              <a:gd name="connsiteX0" fmla="*/ 0 w 12039600"/>
              <a:gd name="connsiteY0" fmla="*/ 1585732 h 4900432"/>
              <a:gd name="connsiteX1" fmla="*/ 12039600 w 12039600"/>
              <a:gd name="connsiteY1" fmla="*/ 0 h 4900432"/>
              <a:gd name="connsiteX2" fmla="*/ 12039600 w 12039600"/>
              <a:gd name="connsiteY2" fmla="*/ 4900432 h 4900432"/>
              <a:gd name="connsiteX3" fmla="*/ 0 w 12039600"/>
              <a:gd name="connsiteY3" fmla="*/ 4900432 h 4900432"/>
              <a:gd name="connsiteX4" fmla="*/ 0 w 12039600"/>
              <a:gd name="connsiteY4" fmla="*/ 1585732 h 4900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39600" h="4900432">
                <a:moveTo>
                  <a:pt x="0" y="1585732"/>
                </a:moveTo>
                <a:lnTo>
                  <a:pt x="12039600" y="0"/>
                </a:lnTo>
                <a:lnTo>
                  <a:pt x="12039600" y="4900432"/>
                </a:lnTo>
                <a:lnTo>
                  <a:pt x="0" y="4900432"/>
                </a:lnTo>
                <a:lnTo>
                  <a:pt x="0" y="1585732"/>
                </a:lnTo>
                <a:close/>
              </a:path>
            </a:pathLst>
          </a:custGeom>
          <a:solidFill>
            <a:srgbClr val="F94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90BC5253-6F18-4F84-B7FE-CEB5E877A8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856" y="0"/>
            <a:ext cx="3578087" cy="6858000"/>
          </a:xfrm>
          <a:prstGeom prst="rect">
            <a:avLst/>
          </a:prstGeom>
        </p:spPr>
      </p:pic>
      <p:sp>
        <p:nvSpPr>
          <p:cNvPr id="5" name="Espace réservé pour une image  5">
            <a:extLst>
              <a:ext uri="{FF2B5EF4-FFF2-40B4-BE49-F238E27FC236}">
                <a16:creationId xmlns:a16="http://schemas.microsoft.com/office/drawing/2014/main" id="{A3AFFC80-ADCC-4983-A6F6-54EBAEF2EF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7521" y="996338"/>
            <a:ext cx="2702928" cy="4783431"/>
          </a:xfrm>
          <a:prstGeom prst="rect">
            <a:avLst/>
          </a:prstGeom>
          <a:solidFill>
            <a:srgbClr val="00AAAC"/>
          </a:solidFill>
        </p:spPr>
        <p:txBody>
          <a:bodyPr/>
          <a:lstStyle>
            <a:lvl1pPr marL="0" indent="0">
              <a:buNone/>
              <a:defRPr sz="1800"/>
            </a:lvl1pPr>
          </a:lstStyle>
          <a:p>
            <a:endParaRPr lang="en-US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318B0E27-9888-49ED-B5C5-15E6069CEC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9336" y="0"/>
            <a:ext cx="3578087" cy="6858000"/>
          </a:xfrm>
          <a:prstGeom prst="rect">
            <a:avLst/>
          </a:prstGeom>
        </p:spPr>
      </p:pic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F287D0F0-D7DA-451B-A419-2EC41A5F2C4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38001" y="996338"/>
            <a:ext cx="2702928" cy="4783431"/>
          </a:xfrm>
          <a:prstGeom prst="rect">
            <a:avLst/>
          </a:prstGeom>
          <a:solidFill>
            <a:srgbClr val="00AAAC"/>
          </a:solidFill>
        </p:spPr>
        <p:txBody>
          <a:bodyPr/>
          <a:lstStyle>
            <a:lvl1pPr marL="0" indent="0">
              <a:buNone/>
              <a:defRPr sz="1800"/>
            </a:lvl1pPr>
          </a:lstStyle>
          <a:p>
            <a:endParaRPr lang="en-US"/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8D9ADC78-6936-4005-919E-0019E3055E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1716" y="0"/>
            <a:ext cx="3578087" cy="6858000"/>
          </a:xfrm>
          <a:prstGeom prst="rect">
            <a:avLst/>
          </a:prstGeom>
        </p:spPr>
      </p:pic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767368B9-15B1-409F-AC33-447D0B24B10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540381" y="996338"/>
            <a:ext cx="2702928" cy="4783431"/>
          </a:xfrm>
          <a:prstGeom prst="rect">
            <a:avLst/>
          </a:prstGeom>
          <a:solidFill>
            <a:srgbClr val="00AAAC"/>
          </a:solidFill>
        </p:spPr>
        <p:txBody>
          <a:bodyPr/>
          <a:lstStyle>
            <a:lvl1pPr marL="0" indent="0">
              <a:buNone/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73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816F6-CBB8-234B-A33A-32EF1E3E1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0411C-5B5E-154C-98D3-559284326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D2DEF-F866-F44E-A89B-9375365FF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1742D-3025-AF4D-8188-510417DD9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1E7DB-A825-DC4D-BF1A-05989A582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DB07E-880C-BE46-A4C8-66120B6ED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9E0AD-67B0-5344-AB41-2D070CFF0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F1D57-917B-3343-B006-A78B89BE4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201DC-8D06-B545-9B53-5831FAA12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08731-9182-2943-9293-9131A7DA7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33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59429-278E-2A4E-8577-9BB649BB7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85614-C9C0-AA4C-9900-A65852339A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4479F-59FE-4549-8FFB-6B4A2E9B39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501A77-2518-FF41-91E8-06A95F9FA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73F397-8385-B849-AE07-202BC6B77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111056-CC79-774C-8094-7A8F22307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59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6B880-7BDE-E94C-A73C-2DD526852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F499C-F46E-5845-A302-D932E5FC1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571652-1443-934D-B770-771A36927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8F7F56-A99A-354D-A0A4-08E374E94C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CC80C3-7140-F84B-BA30-2CC225E98E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87204F-AF9E-3644-947C-400DD28F0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96770-64C6-D44E-8901-37594DD30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91C7FC-D114-AA42-B5F8-F7AC7BC85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2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3E629-68AA-7740-A1D2-F66A964DD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F19C9D-97AF-1F41-8443-6717E5742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46306-A102-CD4C-A4D8-0242ADBC1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D6C62-6DD7-F749-87B9-B050B68EC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40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3C3710-1225-C64B-8FFD-2D547BB22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D3DE5C-B3CA-0747-8888-88F0FEBC9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AF423-D7EF-0C49-A3DD-1B495E34A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9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ADB75-EE58-8A4E-9C78-9061B3E63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617C7-F3C8-5844-8255-3312B4C3C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E3BD1-EF6E-254B-ABA2-828562D3C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16944-C8F2-9D4A-BF85-4D758DA3B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1B6E18-44B8-6245-AA55-A8DC46282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895782-D72E-6040-8AA1-EDD11D97F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89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EDBB0-006B-1149-B8D8-E3D3F8D43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7DF741-9AE4-F147-8FFF-1772B4E44E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8B2A4A-7F4A-8D46-9E24-9BC1148DC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C2E8E0-49EB-4649-A1B0-62CD2A64E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FE57C-C53A-4F41-A674-C4F0F14E8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3C820-E903-8943-BD07-13E19F3A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111532-24C6-9A46-B9E0-D658D0A1D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4A8B7-C8D0-C743-A0AB-36589D59A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DE09F-5607-A746-BD1D-58185829AA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66977-2208-9644-B15E-8EB5BB311ABE}" type="datetimeFigureOut">
              <a:rPr lang="en-US" smtClean="0"/>
              <a:t>4/7/20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2D20C-90A4-8346-99DD-94547A5DA9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DDEF2-B712-0642-998A-DFFBD8DDDA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6E4D4-01E6-884C-AEAD-73D43B7AE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AAAC"/>
                </a:solidFill>
                <a:latin typeface="Avenir Book" panose="02000503020000020003" pitchFamily="2" charset="0"/>
                <a:ea typeface="Lato" pitchFamily="34" charset="0"/>
                <a:cs typeface="Lato" pitchFamily="34" charset="0"/>
              </a:rPr>
              <a:t>COVID-19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b="1" dirty="0">
                <a:solidFill>
                  <a:srgbClr val="FF8300"/>
                </a:solidFill>
                <a:latin typeface="Avenir Book" panose="02000503020000020003" pitchFamily="2" charset="0"/>
              </a:rPr>
              <a:t>INDIVIDUAL, HCP &amp; EMPLOYER ASSISTANT TOOL</a:t>
            </a:r>
          </a:p>
        </p:txBody>
      </p:sp>
      <p:pic>
        <p:nvPicPr>
          <p:cNvPr id="7" name="Image 7">
            <a:extLst>
              <a:ext uri="{FF2B5EF4-FFF2-40B4-BE49-F238E27FC236}">
                <a16:creationId xmlns:a16="http://schemas.microsoft.com/office/drawing/2014/main" id="{C2FD9FCA-99B2-E449-8592-DEA84602D62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01860" y="-36338"/>
            <a:ext cx="3190140" cy="168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173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1FC2B366-1908-4DB5-AF77-C56A8C69F59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16394" y="822255"/>
            <a:ext cx="5976938" cy="6696075"/>
          </a:xfrm>
        </p:spPr>
        <p:txBody>
          <a:bodyPr/>
          <a:lstStyle/>
          <a:p>
            <a:r>
              <a:rPr lang="fr-FR" sz="2400" b="1" dirty="0">
                <a:solidFill>
                  <a:srgbClr val="F94F5E"/>
                </a:solidFill>
                <a:latin typeface="Avenir Book" panose="02000503020000020003" pitchFamily="2" charset="0"/>
              </a:rPr>
              <a:t>SOLUTION</a:t>
            </a:r>
          </a:p>
          <a:p>
            <a:endParaRPr lang="fr-FR" b="1" dirty="0">
              <a:latin typeface="Avenir Book" panose="02000503020000020003" pitchFamily="2" charset="0"/>
            </a:endParaRPr>
          </a:p>
          <a:p>
            <a:pPr algn="l"/>
            <a:r>
              <a:rPr lang="fr-FR" b="1" dirty="0" err="1">
                <a:latin typeface="Avenir Book" panose="02000503020000020003" pitchFamily="2" charset="0"/>
              </a:rPr>
              <a:t>drcom</a:t>
            </a:r>
            <a:r>
              <a:rPr lang="fr-FR" b="1" dirty="0">
                <a:latin typeface="Avenir Book" panose="02000503020000020003" pitchFamily="2" charset="0"/>
              </a:rPr>
              <a:t> a développé en partenariat avec le docteur LUU une initiative digitale, à disposition en marque blanche, de toute organisation et association qui en ont besoin. </a:t>
            </a:r>
          </a:p>
          <a:p>
            <a:pPr algn="l"/>
            <a:endParaRPr lang="fr-FR" b="1" dirty="0">
              <a:latin typeface="Avenir Book" panose="02000503020000020003" pitchFamily="2" charset="0"/>
            </a:endParaRPr>
          </a:p>
          <a:p>
            <a:pPr algn="l"/>
            <a:r>
              <a:rPr lang="fr-FR" b="1" dirty="0">
                <a:latin typeface="Avenir Book" panose="02000503020000020003" pitchFamily="2" charset="0"/>
              </a:rPr>
              <a:t>L’objectif est d’aider les populations, professionnels de santé et employeurs à faire face à la crise avec une solution digitale permettant:</a:t>
            </a:r>
          </a:p>
          <a:p>
            <a:pPr algn="l"/>
            <a:endParaRPr lang="fr-FR" b="1" dirty="0">
              <a:latin typeface="Avenir Book" panose="02000503020000020003" pitchFamily="2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b="1" u="sng" dirty="0">
                <a:latin typeface="Avenir Book" panose="02000503020000020003" pitchFamily="2" charset="0"/>
              </a:rPr>
              <a:t>Pour les Individus: </a:t>
            </a:r>
            <a:r>
              <a:rPr lang="fr-FR" b="1" dirty="0">
                <a:latin typeface="Avenir Book" panose="02000503020000020003" pitchFamily="2" charset="0"/>
              </a:rPr>
              <a:t>D’obtenir des recommandations personnalisées et informations à jour de sources fiables.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b="1" u="sng" dirty="0">
                <a:latin typeface="Avenir Book" panose="02000503020000020003" pitchFamily="2" charset="0"/>
              </a:rPr>
              <a:t>Corps Médical: </a:t>
            </a:r>
            <a:r>
              <a:rPr lang="fr-FR" b="1" dirty="0">
                <a:latin typeface="Avenir Book" panose="02000503020000020003" pitchFamily="2" charset="0"/>
              </a:rPr>
              <a:t>Signaler à sa hiérarchie une pression trop forte face à la vague de patients.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b="1" u="sng" dirty="0">
                <a:latin typeface="Avenir Book" panose="02000503020000020003" pitchFamily="2" charset="0"/>
              </a:rPr>
              <a:t>Employeurs: </a:t>
            </a:r>
            <a:r>
              <a:rPr lang="fr-FR" b="1" dirty="0">
                <a:latin typeface="Avenir Book" panose="02000503020000020003" pitchFamily="2" charset="0"/>
              </a:rPr>
              <a:t>de fournir un outil d’assistance à leur équipe. </a:t>
            </a:r>
            <a:endParaRPr lang="fr-FR" b="1" u="sng" dirty="0">
              <a:latin typeface="Avenir Book" panose="02000503020000020003" pitchFamily="2" charset="0"/>
            </a:endParaRPr>
          </a:p>
          <a:p>
            <a:pPr marL="285750" algn="l"/>
            <a:endParaRPr lang="fr-FR" b="1" dirty="0">
              <a:latin typeface="Avenir Book" panose="02000503020000020003" pitchFamily="2" charset="0"/>
            </a:endParaRPr>
          </a:p>
          <a:p>
            <a:pPr marL="285750" algn="l"/>
            <a:r>
              <a:rPr lang="fr-FR" b="1" dirty="0">
                <a:latin typeface="Avenir Book" panose="02000503020000020003" pitchFamily="2" charset="0"/>
              </a:rPr>
              <a:t>Côté technique, le module est flexible, modulaire et personnalisable s’intégrant dans n’importe quelle plateforme comme service à valeur ajoutée. </a:t>
            </a:r>
          </a:p>
          <a:p>
            <a:pPr marL="1028700" lvl="1" algn="l">
              <a:buFont typeface="Arial" panose="020B0604020202020204" pitchFamily="34" charset="0"/>
              <a:buChar char="•"/>
            </a:pPr>
            <a:endParaRPr lang="fr-FR" b="1" dirty="0">
              <a:latin typeface="Avenir Book" panose="02000503020000020003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Avenir Book" panose="02000503020000020003" pitchFamily="2" charset="0"/>
            </a:endParaRPr>
          </a:p>
          <a:p>
            <a:endParaRPr lang="fr-FR" dirty="0">
              <a:latin typeface="Avenir Book" panose="02000503020000020003" pitchFamily="2" charset="0"/>
            </a:endParaRPr>
          </a:p>
          <a:p>
            <a:endParaRPr lang="fr-FR" dirty="0">
              <a:latin typeface="Avenir Book" panose="02000503020000020003" pitchFamily="2" charset="0"/>
            </a:endParaRPr>
          </a:p>
          <a:p>
            <a:endParaRPr lang="fr-FR" dirty="0">
              <a:latin typeface="Avenir Book" panose="02000503020000020003" pitchFamily="2" charset="0"/>
            </a:endParaRPr>
          </a:p>
        </p:txBody>
      </p:sp>
      <p:pic>
        <p:nvPicPr>
          <p:cNvPr id="9" name="Espace réservé pour une image  4">
            <a:extLst>
              <a:ext uri="{FF2B5EF4-FFF2-40B4-BE49-F238E27FC236}">
                <a16:creationId xmlns:a16="http://schemas.microsoft.com/office/drawing/2014/main" id="{190191FC-FAB2-9D4E-B7D5-893C28CE12BD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20" r="820"/>
          <a:stretch>
            <a:fillRect/>
          </a:stretch>
        </p:blipFill>
        <p:spPr/>
      </p:pic>
      <p:pic>
        <p:nvPicPr>
          <p:cNvPr id="12" name="Espace réservé pour une image  10">
            <a:extLst>
              <a:ext uri="{FF2B5EF4-FFF2-40B4-BE49-F238E27FC236}">
                <a16:creationId xmlns:a16="http://schemas.microsoft.com/office/drawing/2014/main" id="{373D47BD-EFF4-884A-B621-1187CC624FA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35" r="3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9733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ce réservé pour une image  7">
            <a:extLst>
              <a:ext uri="{FF2B5EF4-FFF2-40B4-BE49-F238E27FC236}">
                <a16:creationId xmlns:a16="http://schemas.microsoft.com/office/drawing/2014/main" id="{D712C25D-80DC-44DC-BACB-14C1F3E94FA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65" b="265"/>
          <a:stretch>
            <a:fillRect/>
          </a:stretch>
        </p:blipFill>
        <p:spPr/>
      </p:pic>
      <p:pic>
        <p:nvPicPr>
          <p:cNvPr id="10" name="Espace réservé pour une image  9">
            <a:extLst>
              <a:ext uri="{FF2B5EF4-FFF2-40B4-BE49-F238E27FC236}">
                <a16:creationId xmlns:a16="http://schemas.microsoft.com/office/drawing/2014/main" id="{9766FDF7-81D3-4753-B026-8DAE78057120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36" b="236"/>
          <a:stretch>
            <a:fillRect/>
          </a:stretch>
        </p:blipFill>
        <p:spPr/>
      </p:pic>
      <p:pic>
        <p:nvPicPr>
          <p:cNvPr id="12" name="Espace réservé pour une image  11">
            <a:extLst>
              <a:ext uri="{FF2B5EF4-FFF2-40B4-BE49-F238E27FC236}">
                <a16:creationId xmlns:a16="http://schemas.microsoft.com/office/drawing/2014/main" id="{E8C7976F-4F21-431D-A262-EB456E013CB1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36" b="23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61959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128</Words>
  <Application>Microsoft Macintosh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Avenir Book</vt:lpstr>
      <vt:lpstr>Calibri</vt:lpstr>
      <vt:lpstr>Calibri Light</vt:lpstr>
      <vt:lpstr>Lato</vt:lpstr>
      <vt:lpstr>Lato Light</vt:lpstr>
      <vt:lpstr>Wingdings</vt:lpstr>
      <vt:lpstr>Office Theme</vt:lpstr>
      <vt:lpstr>COVID-19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</dc:title>
  <dc:creator>Robin Roumengas</dc:creator>
  <cp:lastModifiedBy>Robin Roumengas</cp:lastModifiedBy>
  <cp:revision>1</cp:revision>
  <dcterms:created xsi:type="dcterms:W3CDTF">2020-04-07T14:30:59Z</dcterms:created>
  <dcterms:modified xsi:type="dcterms:W3CDTF">2020-04-07T14:32:32Z</dcterms:modified>
</cp:coreProperties>
</file>